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0" r:id="rId2"/>
    <p:sldId id="256" r:id="rId3"/>
    <p:sldId id="271" r:id="rId4"/>
    <p:sldId id="264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21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62" d="100"/>
          <a:sy n="62" d="100"/>
        </p:scale>
        <p:origin x="-89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9561C62A-A999-4E36-8182-F0D1B28D6B4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69AE521F-7718-48F5-9FE2-5B65635196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989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7B3AD-0383-4B89-B964-728456F6A0C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4A34DD-6E2B-494A-87A4-8AECF6BC934D}" type="slidenum">
              <a:rPr lang="zh-CN" altLang="en-US" smtClean="0">
                <a:latin typeface="Arial" charset="0"/>
                <a:ea typeface="宋体" charset="-122"/>
              </a:rPr>
              <a:pPr/>
              <a:t>13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7DE2C7-3D91-45FC-9E99-A6A7A0016A15}" type="slidenum">
              <a:rPr lang="zh-CN" altLang="en-US" smtClean="0">
                <a:latin typeface="Arial" charset="0"/>
                <a:ea typeface="宋体" charset="-122"/>
              </a:rPr>
              <a:pPr/>
              <a:t>14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872536-98C9-46D0-A737-7F1E2D6E41AE}" type="slidenum">
              <a:rPr lang="zh-CN" altLang="en-US" smtClean="0">
                <a:latin typeface="Arial" charset="0"/>
                <a:ea typeface="宋体" charset="-122"/>
              </a:rPr>
              <a:pPr/>
              <a:t>15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03A38B-24F2-4D6E-826C-5601E7D95282}" type="slidenum">
              <a:rPr lang="zh-CN" altLang="en-US" smtClean="0">
                <a:latin typeface="Arial" charset="0"/>
                <a:ea typeface="宋体" charset="-122"/>
              </a:rPr>
              <a:pPr/>
              <a:t>5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291B44-298C-400A-95AE-EDDAFCD4C87D}" type="slidenum">
              <a:rPr lang="zh-CN" altLang="en-US" smtClean="0">
                <a:latin typeface="Arial" charset="0"/>
                <a:ea typeface="宋体" charset="-122"/>
              </a:rPr>
              <a:pPr/>
              <a:t>6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0B1C65-93AA-4812-BDE1-6156EEBCBA77}" type="slidenum">
              <a:rPr lang="zh-CN" altLang="en-US" smtClean="0">
                <a:latin typeface="Arial" charset="0"/>
                <a:ea typeface="宋体" charset="-122"/>
              </a:rPr>
              <a:pPr/>
              <a:t>7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95E309-1250-491B-AB2C-77FB38E3B369}" type="slidenum">
              <a:rPr lang="zh-CN" altLang="en-US" smtClean="0">
                <a:latin typeface="Arial" charset="0"/>
                <a:ea typeface="宋体" charset="-122"/>
              </a:rPr>
              <a:pPr/>
              <a:t>8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4651DD-1BCB-4DB3-B159-23FA9CD207AC}" type="slidenum">
              <a:rPr lang="zh-CN" altLang="en-US" smtClean="0">
                <a:latin typeface="Arial" charset="0"/>
                <a:ea typeface="宋体" charset="-122"/>
              </a:rPr>
              <a:pPr/>
              <a:t>9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BAD433-91D3-4035-8C33-82131E4AFBD1}" type="slidenum">
              <a:rPr lang="zh-CN" altLang="en-US" smtClean="0">
                <a:latin typeface="Arial" charset="0"/>
                <a:ea typeface="宋体" charset="-122"/>
              </a:rPr>
              <a:pPr/>
              <a:t>10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DAD7E4-C0E3-4019-BB39-1D5F4DD63388}" type="slidenum">
              <a:rPr lang="zh-CN" altLang="en-US" smtClean="0">
                <a:latin typeface="Arial" charset="0"/>
                <a:ea typeface="宋体" charset="-122"/>
              </a:rPr>
              <a:pPr/>
              <a:t>11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4B1FD6-740E-4769-B702-6F18921DDCB9}" type="slidenum">
              <a:rPr lang="zh-CN" altLang="en-US" smtClean="0">
                <a:latin typeface="Arial" charset="0"/>
                <a:ea typeface="宋体" charset="-122"/>
              </a:rPr>
              <a:pPr/>
              <a:t>12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15AABA9-60BC-49B7-B95D-2288A428117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772D0C-CA57-456F-90A1-69058DC089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35C3876-90D1-4F73-95C0-4A742E7F5323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02452FB-1A7C-4D6D-B438-69C2736EAD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45AC26F-0E0A-45C0-B99E-B6AA27371C8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6BAEB95-356A-4729-9F3E-C5826EF598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FE44B-2778-428D-90D6-3FFC7908564E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0561B-A728-4B5E-BEAF-7EA10A4596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F5552E0-6123-49E4-8373-373205136AC7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9F1E98F-1093-40C8-A6F5-E3738C03F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A3B4DB8-48EF-479E-9CFF-7D4DE757B7A2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E54C322-13FC-43D5-94A9-6A7225CAE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8BD90AE-A57D-40D1-BBFD-926C86764DAA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672D752-B71E-4DAA-920F-1753DB5AFB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F965B5-1AB0-41B7-80A4-53D022C9860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D818D4E-4F28-4ABF-8C29-0192CC421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D43168-42BB-4BC5-9A6C-03D833140DCC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4FC9D2-25CC-4562-886E-BB0C50BB7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6F0FE2F-CCDE-4BFC-8CF5-B9328C76EF11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DDB06AF-7D58-40DD-8C4C-6BCD6CAA47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600632F-A813-4ED0-A88F-CA938D638B8D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805C07B-969B-49BE-A3EE-42CCB113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D93FC9C-B9B6-4D30-B022-76F91B0851E8}" type="datetimeFigureOut">
              <a:rPr lang="zh-CN" altLang="en-US"/>
              <a:pPr>
                <a:defRPr/>
              </a:pPr>
              <a:t>2018/8/9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491733A-4361-418C-85AF-F824C7D6F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714375" y="642938"/>
            <a:ext cx="757237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公顷阔叶林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天放出的氧气能满足多少人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天的氧气需要？</a:t>
            </a:r>
          </a:p>
        </p:txBody>
      </p:sp>
      <p:pic>
        <p:nvPicPr>
          <p:cNvPr id="921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2428875"/>
            <a:ext cx="62007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714375" y="634256"/>
            <a:ext cx="77152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个人大约需要多大面积的阔叶林就能满足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天的氧气需要？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714375" y="3357563"/>
            <a:ext cx="7715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）如果成人每日排出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0.9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千克二氧化碳的话，那么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公顷阔叶林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天能消耗掉多少 人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天排出的二氧化碳？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571500" y="716682"/>
            <a:ext cx="792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（二）一片长方形树林，长是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240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米，宽是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180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米。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928688" y="2071688"/>
            <a:ext cx="7286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）这片杨树林在生长季节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天会放出多少吨氧气？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个月呢？（按生长季节每个月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天算）</a:t>
            </a: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928688" y="4144963"/>
            <a:ext cx="7286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）这片杨树林在生长季节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天会消耗多少吨二氧化碳？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个月呢？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285750" y="908720"/>
            <a:ext cx="871537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树木，是大自然赐予人类的宝贵财富。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树木除制造氧气、吸收人呼出的二氧化碳外，还可以吸收城市中由工厂、运输、取暖等排出的二氧化碳、二氧化硫、氯气、氟化氢、氮氧化物、臭氧等有害气体。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树木是杀菌能手。许多树木在生长过程中会分泌出杀菌素，杀死有粉尘带来的各种病原菌。剧调查，每立方米空气中的含菌量，百货大楼内为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400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万个，林荫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50" y="1116608"/>
            <a:ext cx="8715375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道上为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58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万个，公园里为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个，而林区只有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55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个。林区与百货大楼空气中的含菌量相差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万多倍。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树木是粉尘过滤器。当含尘量大的气流通过树林时，随着风速的降低，空气中颗粒较大的粉尘会迅速下降。另外，有些树木的表皮长有绒毛或者能够分泌出油脂，它们能把粉尘粘在身上，从而使经过树林的气流含尘量大大降低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50" y="1116608"/>
            <a:ext cx="8715375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另外，树木可以防风固沙、隔离和降低噪声。据测，</a:t>
            </a: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米宽 的林带可以降低噪声</a:t>
            </a: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分贝</a:t>
            </a: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—20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分贝。</a:t>
            </a:r>
            <a:endParaRPr lang="en-US" altLang="zh-CN" sz="2800" dirty="0" smtClean="0">
              <a:latin typeface="华文楷体" pitchFamily="2" charset="-122"/>
              <a:ea typeface="华文楷体" pitchFamily="2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总之，树木是人类生存的重要环境资源，而且对于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人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类的生产和生活具有巨大的经济效益。所以，我们一定要保护树木、爱护树木。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中国第五届全国人大常委会第六次会议决定，将每年的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12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日定为中国的植树节。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29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5530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综合与实践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11760" y="1844824"/>
            <a:ext cx="44640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03225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6.13  </a:t>
            </a:r>
            <a:r>
              <a:rPr lang="zh-CN" altLang="zh-CN" sz="2800" dirty="0" smtClean="0"/>
              <a:t>开发绿色资源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836712"/>
            <a:ext cx="2255837" cy="569913"/>
            <a:chOff x="506978" y="1792176"/>
            <a:chExt cx="2256668" cy="571008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506978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92176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复习目标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540296" y="299695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1547813" y="1772816"/>
            <a:ext cx="6768603" cy="128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、经历解决树木成材及制造氧气等现实问题的过程。</a:t>
            </a:r>
            <a:endParaRPr lang="zh-CN" altLang="en-US" sz="28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47664" y="3068960"/>
            <a:ext cx="684076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、能综合运用所学知识解决和树木成材、制造氧气有关的实际问题。</a:t>
            </a:r>
            <a:endParaRPr lang="zh-CN" altLang="en-US" sz="28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87624" y="4365104"/>
            <a:ext cx="7092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lang="en-US" altLang="zh-CN" sz="2800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、体会树木对人类的重要性，培养爱护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绿  资源</a:t>
            </a:r>
            <a:r>
              <a:rPr lang="zh-CN" altLang="en-US" sz="2800" dirty="0" smtClean="0">
                <a:latin typeface="华文楷体" pitchFamily="2" charset="-122"/>
                <a:ea typeface="华文楷体" pitchFamily="2" charset="-122"/>
              </a:rPr>
              <a:t>，开发绿资源的意识。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540296" y="4314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540296" y="170080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286126" y="1068388"/>
            <a:ext cx="2071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树木成才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857375"/>
            <a:ext cx="34036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右箭头 12"/>
          <p:cNvSpPr/>
          <p:nvPr/>
        </p:nvSpPr>
        <p:spPr>
          <a:xfrm>
            <a:off x="3929063" y="3857625"/>
            <a:ext cx="1428750" cy="50006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29063" y="3357563"/>
            <a:ext cx="1357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年后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1714500"/>
            <a:ext cx="335756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同侧圆角矩形 6"/>
          <p:cNvSpPr/>
          <p:nvPr/>
        </p:nvSpPr>
        <p:spPr>
          <a:xfrm>
            <a:off x="467546" y="76470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7544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571500" y="738708"/>
            <a:ext cx="79295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（一）一棵种活的树苗，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年后就能长成直径大约是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厘米、高大约是</a:t>
            </a:r>
            <a:r>
              <a:rPr lang="en-US" altLang="zh-CN" sz="3600" b="1">
                <a:latin typeface="华文楷体" pitchFamily="2" charset="-122"/>
                <a:ea typeface="华文楷体" pitchFamily="2" charset="-122"/>
              </a:rPr>
              <a:t>2.5</a:t>
            </a:r>
            <a:r>
              <a:rPr lang="zh-CN" altLang="en-US" sz="3600" b="1">
                <a:latin typeface="华文楷体" pitchFamily="2" charset="-122"/>
                <a:ea typeface="华文楷体" pitchFamily="2" charset="-122"/>
              </a:rPr>
              <a:t>米的大树。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714375" y="2500313"/>
            <a:ext cx="7786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）一棵树长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年，成材的木料大约有多少立方米？</a:t>
            </a:r>
          </a:p>
        </p:txBody>
      </p:sp>
      <p:pic>
        <p:nvPicPr>
          <p:cNvPr id="512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494" y="3861048"/>
            <a:ext cx="6172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714375" y="857250"/>
            <a:ext cx="7786688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）把这根圆木加工成最大的方木，方木的体积是多少立方米？</a:t>
            </a:r>
          </a:p>
        </p:txBody>
      </p:sp>
      <p:pic>
        <p:nvPicPr>
          <p:cNvPr id="614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4475" y="2871788"/>
            <a:ext cx="61150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571500" y="788690"/>
            <a:ext cx="792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（二）把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公顷的土地按株距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米、行距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米植树。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714375" y="2286000"/>
            <a:ext cx="5500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）一共可植树多少棵？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714375" y="3987800"/>
            <a:ext cx="7715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3200" b="1"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年后，可出成材的木料大约多少立方米？可出方木多少立方米？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1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000125" y="2348880"/>
            <a:ext cx="7432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3491880" y="764704"/>
            <a:ext cx="321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树木制造氧气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571500" y="1268760"/>
            <a:ext cx="792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（一）绿色植物是二氧化碳的消耗者，也是氧气的天然制造厂。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1143000" y="5725120"/>
            <a:ext cx="650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说一说你还了解哪些树木的作用？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357008" y="77195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357006" y="1340768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5187</TotalTime>
  <Words>689</Words>
  <Application>Microsoft Office PowerPoint</Application>
  <PresentationFormat>全屏显示(4:3)</PresentationFormat>
  <Paragraphs>57</Paragraphs>
  <Slides>16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197</cp:revision>
  <dcterms:modified xsi:type="dcterms:W3CDTF">2018-08-09T07:39:17Z</dcterms:modified>
</cp:coreProperties>
</file>